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2" r:id="rId1"/>
    <p:sldMasterId id="2147483784" r:id="rId2"/>
    <p:sldMasterId id="2147483796" r:id="rId3"/>
  </p:sldMasterIdLst>
  <p:sldIdLst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54" r:id="rId20"/>
    <p:sldId id="342" r:id="rId21"/>
    <p:sldId id="353" r:id="rId22"/>
    <p:sldId id="346" r:id="rId23"/>
    <p:sldId id="352" r:id="rId24"/>
    <p:sldId id="345" r:id="rId25"/>
    <p:sldId id="351" r:id="rId26"/>
    <p:sldId id="355" r:id="rId27"/>
    <p:sldId id="350" r:id="rId28"/>
    <p:sldId id="349" r:id="rId29"/>
    <p:sldId id="356" r:id="rId30"/>
    <p:sldId id="348" r:id="rId31"/>
    <p:sldId id="358" r:id="rId32"/>
    <p:sldId id="363" r:id="rId33"/>
    <p:sldId id="361" r:id="rId34"/>
    <p:sldId id="362" r:id="rId35"/>
    <p:sldId id="360" r:id="rId36"/>
    <p:sldId id="364" r:id="rId37"/>
    <p:sldId id="365" r:id="rId38"/>
    <p:sldId id="366" r:id="rId39"/>
    <p:sldId id="367" r:id="rId40"/>
    <p:sldId id="369" r:id="rId41"/>
    <p:sldId id="368" r:id="rId42"/>
    <p:sldId id="370" r:id="rId43"/>
    <p:sldId id="371" r:id="rId44"/>
    <p:sldId id="372" r:id="rId45"/>
    <p:sldId id="373" r:id="rId46"/>
    <p:sldId id="376" r:id="rId47"/>
    <p:sldId id="375" r:id="rId48"/>
    <p:sldId id="377" r:id="rId49"/>
    <p:sldId id="379" r:id="rId50"/>
    <p:sldId id="380" r:id="rId51"/>
    <p:sldId id="381" r:id="rId52"/>
    <p:sldId id="378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DCF7F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44" autoAdjust="0"/>
    <p:restoredTop sz="94660"/>
  </p:normalViewPr>
  <p:slideViewPr>
    <p:cSldViewPr snapToGrid="0">
      <p:cViewPr varScale="1">
        <p:scale>
          <a:sx n="43" d="100"/>
          <a:sy n="43" d="100"/>
        </p:scale>
        <p:origin x="-86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269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210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61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61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7757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8063253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92429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479320" y="4074177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1" y="3429003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3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3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7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73171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5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3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3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0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269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73171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2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85300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26646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2323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5125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874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2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8530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7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795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4615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21077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63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63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775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266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232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512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874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7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795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46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7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7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7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9104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186" y="6250167"/>
            <a:ext cx="5048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21452" y="6250166"/>
            <a:ext cx="1549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8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7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9104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insuranceclaim.herokuapp.com/apps/apk/carinsuranceclaim.apk" TargetMode="External"/><Relationship Id="rId2" Type="http://schemas.openxmlformats.org/officeDocument/2006/relationships/hyperlink" Target="https://carinsuranceclaim.herokuapp.co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krishnakumarsekar/" TargetMode="External"/><Relationship Id="rId4" Type="http://schemas.openxmlformats.org/officeDocument/2006/relationships/hyperlink" Target="https://github.com/koenbok/WebView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arinsuranceclaim.herokuapp.com/testimages/Lamborgani.jpg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arinsuranceclaim.herokuapp.com/testimages/test%20_happy_flow.jpg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ishnakumarsekar/auto-car-insurance-claim/blob/master/corvette-c7-stingray-rt-2014-025.jpg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hrome.google.com/webstore/detail/easy-cookie/lhjmodgjifeldjjjbdpbkeckpphoapea?hl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carinsuranceclaim.herokuapp.com/testimages/test%20_happy_flow.jpg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amuhaa.com/bots/login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samuhaa.com/bots/logi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888396"/>
            <a:ext cx="619473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Auto Car Insurance Claim</a:t>
            </a:r>
          </a:p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User Manual</a:t>
            </a:r>
            <a:endParaRPr lang="en-US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hape 473">
            <a:extLst>
              <a:ext uri="{FF2B5EF4-FFF2-40B4-BE49-F238E27FC236}">
                <a16:creationId xmlns:a16="http://schemas.microsoft.com/office/drawing/2014/main" xmlns="" id="{1890DD64-C469-418C-9109-0807F7BD023A}"/>
              </a:ext>
            </a:extLst>
          </p:cNvPr>
          <p:cNvSpPr/>
          <p:nvPr/>
        </p:nvSpPr>
        <p:spPr>
          <a:xfrm>
            <a:off x="1958073" y="5777364"/>
            <a:ext cx="2278592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-28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en-US" sz="1800" b="0" i="0" u="none" strike="noStrike" cap="none" dirty="0" err="1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krishnakumarsekar</a:t>
            </a:r>
            <a:endParaRPr lang="en-US" sz="1800" b="0" i="0" u="none" strike="noStrike" cap="none" dirty="0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" name="Shape 474" descr="Image result for Github logo">
            <a:extLst>
              <a:ext uri="{FF2B5EF4-FFF2-40B4-BE49-F238E27FC236}">
                <a16:creationId xmlns:a16="http://schemas.microsoft.com/office/drawing/2014/main" xmlns="" id="{DC84417A-7E97-4DFA-8D65-A91BB3C04A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071" y="5709655"/>
            <a:ext cx="451507" cy="478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3941" y="3205077"/>
            <a:ext cx="1950635" cy="240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6929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883" y="623890"/>
            <a:ext cx="11153104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5431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552" y="472159"/>
            <a:ext cx="11266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Enter all the details if want to do a try as per the Description Presentation or else enter the contract id in pre requisite.</a:t>
            </a:r>
          </a:p>
          <a:p>
            <a:r>
              <a:rPr lang="en-GB" dirty="0" smtClean="0"/>
              <a:t>All data’s will be prepopulated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5004" y="1378039"/>
            <a:ext cx="11590987" cy="5026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763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851" y="642940"/>
            <a:ext cx="11655381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5316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6670" y="642940"/>
            <a:ext cx="11462199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754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6367" y="1111881"/>
            <a:ext cx="1152659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1460" y="304731"/>
            <a:ext cx="495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Paste the session ID copied as per the pre requisite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941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4875" y="1481140"/>
            <a:ext cx="10382251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1458" y="304731"/>
            <a:ext cx="382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Select the image by clicking choose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7888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366840"/>
            <a:ext cx="9544051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1459" y="304731"/>
            <a:ext cx="512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That’s Solve you will get the result as per the screens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869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3026" y="1185865"/>
            <a:ext cx="9505951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6122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3964" y="1328740"/>
            <a:ext cx="97440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096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2551" y="1166815"/>
            <a:ext cx="94869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892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757" y="2369713"/>
            <a:ext cx="10827475" cy="4314422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Production URL </a:t>
            </a:r>
          </a:p>
          <a:p>
            <a:pPr lvl="1"/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carinsuranceclaim.herokuapp.com</a:t>
            </a:r>
            <a:endParaRPr lang="en-GB" dirty="0" smtClean="0"/>
          </a:p>
          <a:p>
            <a:pPr lvl="1"/>
            <a:r>
              <a:rPr lang="en-GB" dirty="0"/>
              <a:t>Support all Browsers including PC, Mobile and </a:t>
            </a:r>
            <a:r>
              <a:rPr lang="en-GB" dirty="0" smtClean="0"/>
              <a:t>Tablet</a:t>
            </a:r>
          </a:p>
          <a:p>
            <a:r>
              <a:rPr lang="en-GB" dirty="0" smtClean="0"/>
              <a:t>Login Details</a:t>
            </a:r>
          </a:p>
          <a:p>
            <a:pPr lvl="1"/>
            <a:r>
              <a:rPr lang="en-GB" dirty="0" smtClean="0"/>
              <a:t>For Security Reason its be the part of the mail. Kindly check the mail received</a:t>
            </a:r>
          </a:p>
          <a:p>
            <a:r>
              <a:rPr lang="en-GB" dirty="0" smtClean="0"/>
              <a:t>Android APK</a:t>
            </a:r>
          </a:p>
          <a:p>
            <a:pPr lvl="1"/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carinsuranceclaim.herokuapp.com/apps/apk/carinsuranceclaim.apk</a:t>
            </a:r>
            <a:endParaRPr lang="en-GB" dirty="0" smtClean="0"/>
          </a:p>
          <a:p>
            <a:pPr lvl="1"/>
            <a:r>
              <a:rPr lang="en-GB" dirty="0"/>
              <a:t>Not Mandatory to install . only </a:t>
            </a:r>
            <a:r>
              <a:rPr lang="en-GB" dirty="0" smtClean="0"/>
              <a:t>for app likers </a:t>
            </a:r>
          </a:p>
          <a:p>
            <a:r>
              <a:rPr lang="en-GB" dirty="0" smtClean="0"/>
              <a:t>iOS </a:t>
            </a:r>
            <a:r>
              <a:rPr lang="en-GB" dirty="0" err="1" smtClean="0"/>
              <a:t>iPA</a:t>
            </a:r>
            <a:endParaRPr lang="en-GB" dirty="0" smtClean="0"/>
          </a:p>
          <a:p>
            <a:pPr lvl="1"/>
            <a:r>
              <a:rPr lang="en-GB" dirty="0" smtClean="0"/>
              <a:t>Due to Developer / Provisional Certificate . </a:t>
            </a:r>
            <a:r>
              <a:rPr lang="en-GB" dirty="0" err="1" smtClean="0"/>
              <a:t>iPA</a:t>
            </a:r>
            <a:r>
              <a:rPr lang="en-GB" dirty="0" smtClean="0"/>
              <a:t> cannot be installed in all devices</a:t>
            </a:r>
          </a:p>
          <a:p>
            <a:pPr lvl="1"/>
            <a:r>
              <a:rPr lang="en-GB" dirty="0" smtClean="0"/>
              <a:t>If want please download the </a:t>
            </a:r>
            <a:r>
              <a:rPr lang="en-GB" dirty="0" smtClean="0">
                <a:hlinkClick r:id="rId4"/>
              </a:rPr>
              <a:t>source code</a:t>
            </a:r>
            <a:r>
              <a:rPr lang="en-GB" dirty="0" smtClean="0"/>
              <a:t> and add the production </a:t>
            </a:r>
            <a:r>
              <a:rPr lang="en-GB" dirty="0" err="1" smtClean="0"/>
              <a:t>url</a:t>
            </a:r>
            <a:r>
              <a:rPr lang="en-GB" dirty="0" smtClean="0"/>
              <a:t> and click generate in </a:t>
            </a:r>
            <a:r>
              <a:rPr lang="en-GB" dirty="0" err="1" smtClean="0"/>
              <a:t>xcode</a:t>
            </a:r>
            <a:endParaRPr lang="en-GB" dirty="0" smtClean="0"/>
          </a:p>
          <a:p>
            <a:pPr lvl="1"/>
            <a:r>
              <a:rPr lang="en-GB" dirty="0"/>
              <a:t>Not Mandatory to install . only for app likers </a:t>
            </a:r>
            <a:endParaRPr lang="en-GB" dirty="0" smtClean="0"/>
          </a:p>
          <a:p>
            <a:r>
              <a:rPr lang="en-GB" dirty="0" smtClean="0"/>
              <a:t>License Details</a:t>
            </a:r>
          </a:p>
          <a:p>
            <a:pPr lvl="1"/>
            <a:r>
              <a:rPr lang="en-GB" dirty="0" smtClean="0"/>
              <a:t>All APIs and Production URL running under the user name </a:t>
            </a:r>
            <a:r>
              <a:rPr lang="en-GB" dirty="0" smtClean="0">
                <a:hlinkClick r:id="rId5"/>
              </a:rPr>
              <a:t>krishna </a:t>
            </a:r>
            <a:r>
              <a:rPr lang="en-GB" dirty="0" err="1" smtClean="0">
                <a:hlinkClick r:id="rId5"/>
              </a:rPr>
              <a:t>kumar</a:t>
            </a:r>
            <a:r>
              <a:rPr lang="en-GB" dirty="0" smtClean="0">
                <a:hlinkClick r:id="rId5"/>
              </a:rPr>
              <a:t> </a:t>
            </a:r>
            <a:r>
              <a:rPr lang="en-GB" dirty="0" err="1" smtClean="0">
                <a:hlinkClick r:id="rId5"/>
              </a:rPr>
              <a:t>sekar</a:t>
            </a:r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Links and Login Details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9525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366840"/>
            <a:ext cx="9544051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162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81100"/>
            <a:ext cx="9525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368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3964" y="1328740"/>
            <a:ext cx="97440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191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71575"/>
            <a:ext cx="95250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0553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366840"/>
            <a:ext cx="9544051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9850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8739" y="1209675"/>
            <a:ext cx="953452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247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57326" y="1238250"/>
            <a:ext cx="9277351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8022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Output Results</a:t>
            </a:r>
          </a:p>
          <a:p>
            <a:pPr lvl="1"/>
            <a:r>
              <a:rPr lang="en-GB" dirty="0" smtClean="0"/>
              <a:t>Car model </a:t>
            </a:r>
            <a:r>
              <a:rPr lang="en-GB" dirty="0"/>
              <a:t>= “</a:t>
            </a:r>
            <a:r>
              <a:rPr lang="en-GB" dirty="0" err="1"/>
              <a:t>chevrolet</a:t>
            </a:r>
            <a:r>
              <a:rPr lang="en-GB" dirty="0"/>
              <a:t> corvette</a:t>
            </a:r>
            <a:r>
              <a:rPr lang="en-GB" dirty="0" smtClean="0"/>
              <a:t>”</a:t>
            </a:r>
          </a:p>
          <a:p>
            <a:pPr lvl="1"/>
            <a:r>
              <a:rPr lang="en-GB" dirty="0" smtClean="0"/>
              <a:t>User Contract Vehicle Type = “Two Door”</a:t>
            </a:r>
          </a:p>
          <a:p>
            <a:pPr lvl="1"/>
            <a:r>
              <a:rPr lang="en-GB" dirty="0" smtClean="0"/>
              <a:t>User Contract Vehicle Size = “</a:t>
            </a:r>
            <a:r>
              <a:rPr lang="en-GB" dirty="0" err="1" smtClean="0"/>
              <a:t>Medsize</a:t>
            </a:r>
            <a:r>
              <a:rPr lang="en-GB" dirty="0" smtClean="0"/>
              <a:t>”</a:t>
            </a:r>
          </a:p>
          <a:p>
            <a:pPr lvl="1"/>
            <a:r>
              <a:rPr lang="en-GB" dirty="0" smtClean="0"/>
              <a:t>Claim Amount = “579.57”</a:t>
            </a:r>
          </a:p>
          <a:p>
            <a:r>
              <a:rPr lang="en-GB" dirty="0" smtClean="0"/>
              <a:t>Test Results</a:t>
            </a:r>
          </a:p>
          <a:p>
            <a:pPr lvl="1"/>
            <a:r>
              <a:rPr lang="en-GB" dirty="0" smtClean="0"/>
              <a:t>Checked in Google and validated as Output Result is 80 Percent correlated wit Internet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Scenario 1 : Test 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00042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9101" y="1376365"/>
            <a:ext cx="9955369" cy="346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4095" y="575188"/>
            <a:ext cx="932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Google Result Saying It’s a two door car and it’s a medium size car and average 600 to 700 dollars 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5526" y="5247674"/>
            <a:ext cx="68294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157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Pre requisite:</a:t>
            </a:r>
          </a:p>
          <a:p>
            <a:pPr lvl="1"/>
            <a:r>
              <a:rPr lang="en-GB" dirty="0" smtClean="0"/>
              <a:t>Any PC Browser or Mobile Device Browser</a:t>
            </a:r>
          </a:p>
          <a:p>
            <a:pPr lvl="1"/>
            <a:r>
              <a:rPr lang="en-GB" dirty="0" smtClean="0"/>
              <a:t>In IPhone Safari Private Mode alone wont work</a:t>
            </a:r>
          </a:p>
          <a:p>
            <a:pPr lvl="1"/>
            <a:r>
              <a:rPr lang="en-GB" dirty="0" smtClean="0"/>
              <a:t>Damage Image Sample</a:t>
            </a:r>
          </a:p>
          <a:p>
            <a:pPr lvl="2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carinsuranceclaim.herokuapp.com/testimages/Lamborgani.jpg</a:t>
            </a:r>
            <a:endParaRPr lang="en-GB" dirty="0" smtClean="0"/>
          </a:p>
          <a:p>
            <a:pPr lvl="2"/>
            <a:r>
              <a:rPr lang="en-GB" dirty="0" smtClean="0"/>
              <a:t>Download the image in local</a:t>
            </a:r>
          </a:p>
          <a:p>
            <a:pPr lvl="1"/>
            <a:r>
              <a:rPr lang="en-GB" dirty="0" smtClean="0"/>
              <a:t>Testing Purpose Contract ID </a:t>
            </a:r>
            <a:r>
              <a:rPr lang="en-GB" dirty="0"/>
              <a:t>- </a:t>
            </a:r>
            <a:r>
              <a:rPr lang="en-GB" dirty="0" smtClean="0"/>
              <a:t>567825-234567</a:t>
            </a:r>
          </a:p>
          <a:p>
            <a:pPr lvl="1"/>
            <a:r>
              <a:rPr lang="en-GB" dirty="0" smtClean="0"/>
              <a:t>Copy Session ID as per the scenario 1 – it be alive for 20- 30 mins</a:t>
            </a:r>
          </a:p>
          <a:p>
            <a:pPr lvl="1"/>
            <a:r>
              <a:rPr lang="en-GB" dirty="0" smtClean="0"/>
              <a:t>Mandatory the Vehicle Type Not be Luxury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8327"/>
            <a:ext cx="10972800" cy="152911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Scenario 2 : </a:t>
            </a:r>
            <a:r>
              <a:rPr lang="en-US" dirty="0"/>
              <a:t>Happy Scenario. How a customer </a:t>
            </a:r>
            <a:r>
              <a:rPr lang="en-US" dirty="0" smtClean="0"/>
              <a:t>Get Blocked while using Car Image of Unknown Person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600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 requisite:</a:t>
            </a:r>
          </a:p>
          <a:p>
            <a:pPr lvl="1"/>
            <a:r>
              <a:rPr lang="en-GB" dirty="0" smtClean="0"/>
              <a:t>Any PC Browser or Mobile Device Browser</a:t>
            </a:r>
          </a:p>
          <a:p>
            <a:pPr lvl="1"/>
            <a:r>
              <a:rPr lang="en-GB" dirty="0" smtClean="0"/>
              <a:t>In IPhone Safari Private Mode alone wont work</a:t>
            </a:r>
          </a:p>
          <a:p>
            <a:pPr lvl="1"/>
            <a:r>
              <a:rPr lang="en-GB" dirty="0" smtClean="0"/>
              <a:t>Damage Image Sample</a:t>
            </a:r>
          </a:p>
          <a:p>
            <a:pPr lvl="2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carinsuranceclaim.herokuapp.com/testimages/test%20_happy_flow.jpg</a:t>
            </a:r>
            <a:endParaRPr lang="en-GB" dirty="0" smtClean="0"/>
          </a:p>
          <a:p>
            <a:pPr lvl="2"/>
            <a:r>
              <a:rPr lang="en-GB" dirty="0" smtClean="0"/>
              <a:t>Download the image in local</a:t>
            </a:r>
          </a:p>
          <a:p>
            <a:pPr lvl="1"/>
            <a:r>
              <a:rPr lang="en-GB" dirty="0" smtClean="0"/>
              <a:t>Testing Purpose Contract ID </a:t>
            </a:r>
            <a:r>
              <a:rPr lang="en-GB" dirty="0"/>
              <a:t>- </a:t>
            </a:r>
            <a:r>
              <a:rPr lang="en-GB" dirty="0" smtClean="0"/>
              <a:t>567825-234567</a:t>
            </a:r>
          </a:p>
          <a:p>
            <a:pPr lvl="1"/>
            <a:r>
              <a:rPr lang="en-GB" dirty="0" smtClean="0"/>
              <a:t>Copy Session ID as per the next slides – it be alive for 20- 30 mins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Scenario 1 : </a:t>
            </a:r>
            <a:r>
              <a:rPr lang="en-US" dirty="0"/>
              <a:t>Happy Scenario. How a customer can claim for a real </a:t>
            </a:r>
            <a:r>
              <a:rPr lang="en-US" dirty="0" smtClean="0"/>
              <a:t>damage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53881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3026" y="1357315"/>
            <a:ext cx="9505951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582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343025"/>
            <a:ext cx="95250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3658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3026" y="1347790"/>
            <a:ext cx="9505951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2403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8264" y="1352550"/>
            <a:ext cx="95154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324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Test Validation</a:t>
            </a:r>
          </a:p>
          <a:p>
            <a:pPr lvl="1"/>
            <a:r>
              <a:rPr lang="en-GB" dirty="0" smtClean="0"/>
              <a:t>In Straight way we can say the car is a luxury car , But the user is a two door user</a:t>
            </a:r>
          </a:p>
          <a:p>
            <a:pPr lvl="1"/>
            <a:r>
              <a:rPr lang="en-GB" dirty="0" smtClean="0"/>
              <a:t>So the result is correct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8327"/>
            <a:ext cx="10972800" cy="1529110"/>
          </a:xfrm>
        </p:spPr>
        <p:txBody>
          <a:bodyPr>
            <a:normAutofit/>
          </a:bodyPr>
          <a:lstStyle/>
          <a:p>
            <a:r>
              <a:rPr lang="en-GB" dirty="0" smtClean="0"/>
              <a:t>Scenario 2 : Test 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26922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Pre requisite:</a:t>
            </a:r>
          </a:p>
          <a:p>
            <a:pPr lvl="1"/>
            <a:r>
              <a:rPr lang="en-GB" dirty="0" smtClean="0"/>
              <a:t>Any PC Browser or Mobile Device Browser</a:t>
            </a:r>
          </a:p>
          <a:p>
            <a:pPr lvl="1"/>
            <a:r>
              <a:rPr lang="en-GB" dirty="0" smtClean="0"/>
              <a:t>In IPhone Safari Private Mode alone wont work</a:t>
            </a:r>
          </a:p>
          <a:p>
            <a:pPr lvl="1"/>
            <a:r>
              <a:rPr lang="en-GB" dirty="0" smtClean="0"/>
              <a:t>Damage Image Sample</a:t>
            </a:r>
          </a:p>
          <a:p>
            <a:pPr lvl="2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github.com/krishnakumarsekar/auto-car-insurance-claim/blob/master/corvette-c7-stingray-rt-2014-025.jpg</a:t>
            </a:r>
            <a:endParaRPr lang="en-GB" dirty="0" smtClean="0"/>
          </a:p>
          <a:p>
            <a:pPr lvl="2"/>
            <a:r>
              <a:rPr lang="en-GB" dirty="0" smtClean="0"/>
              <a:t>Download the image in local</a:t>
            </a:r>
          </a:p>
          <a:p>
            <a:pPr lvl="1"/>
            <a:r>
              <a:rPr lang="en-GB" dirty="0" smtClean="0"/>
              <a:t>Testing Purpose Contract ID </a:t>
            </a:r>
            <a:r>
              <a:rPr lang="en-GB" dirty="0"/>
              <a:t>- </a:t>
            </a:r>
            <a:r>
              <a:rPr lang="en-GB" dirty="0" smtClean="0"/>
              <a:t>567825-234567</a:t>
            </a:r>
          </a:p>
          <a:p>
            <a:pPr lvl="1"/>
            <a:r>
              <a:rPr lang="en-GB" dirty="0" smtClean="0"/>
              <a:t>Copy Session ID as per the scenario 1 – it be alive for 20- 30 mins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8327"/>
            <a:ext cx="10972800" cy="152911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Scenario 3 : </a:t>
            </a:r>
            <a:r>
              <a:rPr lang="en-US" dirty="0"/>
              <a:t>Happy Scenario. How a customer </a:t>
            </a:r>
            <a:r>
              <a:rPr lang="en-US" dirty="0" smtClean="0"/>
              <a:t>Get Blocked while using Car Image </a:t>
            </a:r>
            <a:r>
              <a:rPr lang="en-GB" dirty="0" smtClean="0"/>
              <a:t>With No Damage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3492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884" y="592428"/>
            <a:ext cx="317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This time the flow is in iPhone 7</a:t>
            </a:r>
            <a:endParaRPr lang="en-GB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3926" y="1028700"/>
            <a:ext cx="2724151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4040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471" y="880728"/>
            <a:ext cx="27336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0733" y="909303"/>
            <a:ext cx="27051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8753" y="909305"/>
            <a:ext cx="27051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0689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471" y="880728"/>
            <a:ext cx="27336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0733" y="909303"/>
            <a:ext cx="27051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8753" y="909305"/>
            <a:ext cx="27051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635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13133" y="1618713"/>
            <a:ext cx="202882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67291" y="1628240"/>
            <a:ext cx="20193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01061" y="1618713"/>
            <a:ext cx="202882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6149" y="1618713"/>
            <a:ext cx="2019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169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4903" y="273682"/>
            <a:ext cx="10972800" cy="6423332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GB" dirty="0" smtClean="0"/>
              <a:t>Session  ID for TCS </a:t>
            </a:r>
            <a:r>
              <a:rPr lang="en-GB" dirty="0" err="1" smtClean="0"/>
              <a:t>Api</a:t>
            </a:r>
            <a:r>
              <a:rPr lang="en-GB" dirty="0" smtClean="0"/>
              <a:t> (For Security Reason Automatic Generation  avoided, Will apply based on need to make it automatic)</a:t>
            </a:r>
          </a:p>
          <a:p>
            <a:pPr lvl="2"/>
            <a:r>
              <a:rPr lang="en-GB" dirty="0" smtClean="0"/>
              <a:t>Install the Extension/add-on or Chrome app easy-cookie </a:t>
            </a:r>
          </a:p>
          <a:p>
            <a:pPr lvl="3"/>
            <a:r>
              <a:rPr lang="en-GB" dirty="0" smtClean="0">
                <a:hlinkClick r:id="rId2"/>
              </a:rPr>
              <a:t>https://chrome.google.com/webstore/detail/easy-cookie/lhjmodgjifeldjjjbdpbkeckpphoapea?hl=en</a:t>
            </a: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2"/>
            <a:r>
              <a:rPr lang="en-GB" dirty="0" smtClean="0"/>
              <a:t>You will get the icon in the                                           in the menu bar if its installed successfully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6516" y="2128772"/>
            <a:ext cx="9372600" cy="353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3294" y="5880078"/>
            <a:ext cx="2419351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538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08067" y="1819880"/>
            <a:ext cx="19431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3879" y="1885883"/>
            <a:ext cx="19812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17218" y="1772256"/>
            <a:ext cx="20193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3979" y="1885883"/>
            <a:ext cx="2019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471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8728" y="1747497"/>
            <a:ext cx="19716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81771" y="1708860"/>
            <a:ext cx="2019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544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Test Validation</a:t>
            </a:r>
          </a:p>
          <a:p>
            <a:pPr lvl="1"/>
            <a:r>
              <a:rPr lang="en-GB" dirty="0" smtClean="0"/>
              <a:t>In Straight way we can say no damage in car</a:t>
            </a:r>
          </a:p>
          <a:p>
            <a:pPr lvl="1"/>
            <a:r>
              <a:rPr lang="en-GB" dirty="0" smtClean="0"/>
              <a:t>So the result is correct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8327"/>
            <a:ext cx="10972800" cy="1529110"/>
          </a:xfrm>
        </p:spPr>
        <p:txBody>
          <a:bodyPr>
            <a:normAutofit/>
          </a:bodyPr>
          <a:lstStyle/>
          <a:p>
            <a:r>
              <a:rPr lang="en-GB" dirty="0" smtClean="0"/>
              <a:t>Scenario 3 : Test 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6757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 requisite:</a:t>
            </a:r>
          </a:p>
          <a:p>
            <a:pPr lvl="1"/>
            <a:r>
              <a:rPr lang="en-GB" dirty="0" smtClean="0"/>
              <a:t>Any PC Browser or Mobile Device Browser</a:t>
            </a:r>
          </a:p>
          <a:p>
            <a:pPr lvl="1"/>
            <a:r>
              <a:rPr lang="en-GB" dirty="0" smtClean="0"/>
              <a:t>In IPhone Safari Private Mode alone wont work</a:t>
            </a:r>
          </a:p>
          <a:p>
            <a:pPr lvl="1"/>
            <a:r>
              <a:rPr lang="en-GB" dirty="0" smtClean="0"/>
              <a:t>Damage Image Sample</a:t>
            </a:r>
          </a:p>
          <a:p>
            <a:pPr lvl="2"/>
            <a:r>
              <a:rPr lang="en-GB" dirty="0" smtClean="0"/>
              <a:t>Download any Image from internet . But Mandatory No car object</a:t>
            </a:r>
          </a:p>
          <a:p>
            <a:pPr lvl="1"/>
            <a:r>
              <a:rPr lang="en-GB" dirty="0" smtClean="0"/>
              <a:t>Testing Purpose Contract ID </a:t>
            </a:r>
            <a:r>
              <a:rPr lang="en-GB" dirty="0"/>
              <a:t>- </a:t>
            </a:r>
            <a:r>
              <a:rPr lang="en-GB" dirty="0" smtClean="0"/>
              <a:t>567825-234567</a:t>
            </a:r>
          </a:p>
          <a:p>
            <a:pPr lvl="1"/>
            <a:r>
              <a:rPr lang="en-GB" dirty="0" smtClean="0"/>
              <a:t>Copy Session ID as per the scenario 1 – it be alive for 20- 30 mins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8327"/>
            <a:ext cx="10972800" cy="1529110"/>
          </a:xfrm>
        </p:spPr>
        <p:txBody>
          <a:bodyPr>
            <a:normAutofit/>
          </a:bodyPr>
          <a:lstStyle/>
          <a:p>
            <a:r>
              <a:rPr lang="en-GB" dirty="0" smtClean="0"/>
              <a:t>Scenario 4 : </a:t>
            </a:r>
            <a:r>
              <a:rPr lang="en-US" dirty="0"/>
              <a:t>Happy Scenario. How a customer </a:t>
            </a:r>
            <a:r>
              <a:rPr lang="en-US" dirty="0" smtClean="0"/>
              <a:t>Get Blocked while using </a:t>
            </a:r>
            <a:r>
              <a:rPr lang="en-GB" dirty="0" smtClean="0"/>
              <a:t>Unknown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1749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225" y="954088"/>
            <a:ext cx="11383963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8291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763" y="947738"/>
            <a:ext cx="11418887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05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Test Validation</a:t>
            </a:r>
          </a:p>
          <a:p>
            <a:pPr lvl="1"/>
            <a:r>
              <a:rPr lang="en-GB" dirty="0" smtClean="0"/>
              <a:t>In Straight way we can say its tiger</a:t>
            </a:r>
          </a:p>
          <a:p>
            <a:pPr lvl="1"/>
            <a:r>
              <a:rPr lang="en-GB" dirty="0" smtClean="0"/>
              <a:t>So the result is correct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8327"/>
            <a:ext cx="10972800" cy="1529110"/>
          </a:xfrm>
        </p:spPr>
        <p:txBody>
          <a:bodyPr>
            <a:normAutofit/>
          </a:bodyPr>
          <a:lstStyle/>
          <a:p>
            <a:r>
              <a:rPr lang="en-GB" dirty="0" smtClean="0"/>
              <a:t>Scenario 4 : Test 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47310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Pre requisite:</a:t>
            </a:r>
          </a:p>
          <a:p>
            <a:pPr lvl="1"/>
            <a:r>
              <a:rPr lang="en-GB" dirty="0" smtClean="0"/>
              <a:t>Any PC Browser or Mobile Device Browser</a:t>
            </a:r>
          </a:p>
          <a:p>
            <a:pPr lvl="1"/>
            <a:r>
              <a:rPr lang="en-GB" dirty="0" smtClean="0"/>
              <a:t>In IPhone Safari Private Mode alone wont work</a:t>
            </a:r>
          </a:p>
          <a:p>
            <a:pPr lvl="1"/>
            <a:r>
              <a:rPr lang="en-GB" dirty="0" smtClean="0"/>
              <a:t>Damage Image Sample</a:t>
            </a:r>
          </a:p>
          <a:p>
            <a:pPr lvl="2"/>
            <a:r>
              <a:rPr lang="en-GB" dirty="0">
                <a:hlinkClick r:id="rId2"/>
              </a:rPr>
              <a:t>https://carinsuranceclaim.herokuapp.com/testimages/test%20_happy_flow.jpg</a:t>
            </a:r>
            <a:endParaRPr lang="en-GB" dirty="0"/>
          </a:p>
          <a:p>
            <a:pPr lvl="2"/>
            <a:r>
              <a:rPr lang="en-GB" dirty="0"/>
              <a:t>Download the image in local</a:t>
            </a:r>
          </a:p>
          <a:p>
            <a:pPr lvl="1"/>
            <a:r>
              <a:rPr lang="en-GB" dirty="0" smtClean="0"/>
              <a:t>Testing Purpose Contract ID </a:t>
            </a:r>
            <a:r>
              <a:rPr lang="en-GB" dirty="0"/>
              <a:t>- </a:t>
            </a:r>
            <a:r>
              <a:rPr lang="en-GB" dirty="0" smtClean="0"/>
              <a:t>567825-234567</a:t>
            </a:r>
          </a:p>
          <a:p>
            <a:pPr lvl="1"/>
            <a:r>
              <a:rPr lang="en-GB" dirty="0" smtClean="0"/>
              <a:t>Copy Session ID as per the scenario 1 – it be alive for 20- 30 mins</a:t>
            </a:r>
          </a:p>
          <a:p>
            <a:pPr lvl="1"/>
            <a:r>
              <a:rPr lang="en-GB" dirty="0" smtClean="0"/>
              <a:t>Change the type of the coverage from Basic to Premium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8327"/>
            <a:ext cx="10972800" cy="1529110"/>
          </a:xfrm>
        </p:spPr>
        <p:txBody>
          <a:bodyPr>
            <a:normAutofit/>
          </a:bodyPr>
          <a:lstStyle/>
          <a:p>
            <a:r>
              <a:rPr lang="en-GB" dirty="0" smtClean="0"/>
              <a:t>Scenario 5 : Changes in amount value while changing a Basic coverage type to </a:t>
            </a:r>
            <a:r>
              <a:rPr lang="en-GB" dirty="0"/>
              <a:t>P</a:t>
            </a:r>
            <a:r>
              <a:rPr lang="en-GB" dirty="0" smtClean="0"/>
              <a:t>remium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31784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463" y="1118698"/>
            <a:ext cx="11395075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677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Test Validation</a:t>
            </a:r>
          </a:p>
          <a:p>
            <a:pPr lvl="1"/>
            <a:r>
              <a:rPr lang="en-GB" dirty="0"/>
              <a:t>We did not done any change in the monthly payment as well other values . Just switched the user from basic to premium </a:t>
            </a:r>
            <a:r>
              <a:rPr lang="en-GB" dirty="0" smtClean="0"/>
              <a:t>. </a:t>
            </a:r>
          </a:p>
          <a:p>
            <a:pPr lvl="1"/>
            <a:r>
              <a:rPr lang="en-GB" dirty="0" smtClean="0"/>
              <a:t>We can see a small increase </a:t>
            </a:r>
            <a:r>
              <a:rPr lang="en-GB" dirty="0"/>
              <a:t>in the amount </a:t>
            </a:r>
            <a:r>
              <a:rPr lang="en-GB" dirty="0" smtClean="0"/>
              <a:t>of 10 Euro</a:t>
            </a:r>
          </a:p>
          <a:p>
            <a:pPr lvl="1"/>
            <a:r>
              <a:rPr lang="en-GB" dirty="0" smtClean="0"/>
              <a:t>Which conclude the logic wise its working fine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8327"/>
            <a:ext cx="10972800" cy="1529110"/>
          </a:xfrm>
        </p:spPr>
        <p:txBody>
          <a:bodyPr>
            <a:normAutofit/>
          </a:bodyPr>
          <a:lstStyle/>
          <a:p>
            <a:r>
              <a:rPr lang="en-GB" dirty="0" smtClean="0"/>
              <a:t>Scenario 5 : Test 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8382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4903" y="273684"/>
            <a:ext cx="10972800" cy="4525963"/>
          </a:xfrm>
        </p:spPr>
        <p:txBody>
          <a:bodyPr>
            <a:normAutofit/>
          </a:bodyPr>
          <a:lstStyle/>
          <a:p>
            <a:pPr lvl="1"/>
            <a:r>
              <a:rPr lang="en-GB" dirty="0" smtClean="0"/>
              <a:t>Login to the below URL</a:t>
            </a:r>
          </a:p>
          <a:p>
            <a:pPr lvl="2"/>
            <a:r>
              <a:rPr lang="en-GB" dirty="0" smtClean="0">
                <a:hlinkClick r:id="rId2"/>
              </a:rPr>
              <a:t>http://samuhaa.com/bots/login</a:t>
            </a:r>
            <a:endParaRPr lang="en-GB" dirty="0" smtClean="0"/>
          </a:p>
          <a:p>
            <a:pPr lvl="2"/>
            <a:r>
              <a:rPr lang="en-GB" dirty="0" smtClean="0"/>
              <a:t>Credentials be the part of the mail</a:t>
            </a:r>
          </a:p>
          <a:p>
            <a:pPr lvl="2"/>
            <a:endParaRPr lang="en-GB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3342" y="1854560"/>
            <a:ext cx="9710671" cy="455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522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changing the User Type from Basic, Premium and Extended we can see the amount variation</a:t>
            </a:r>
          </a:p>
          <a:p>
            <a:r>
              <a:rPr lang="en-GB" dirty="0" smtClean="0"/>
              <a:t>By changing the vehicle type and vehicle size</a:t>
            </a:r>
          </a:p>
          <a:p>
            <a:r>
              <a:rPr lang="en-GB" dirty="0" smtClean="0"/>
              <a:t>By making an image with scratch and how the </a:t>
            </a:r>
            <a:r>
              <a:rPr lang="en-GB" smtClean="0"/>
              <a:t>amount varies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scenarios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052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4903" y="273684"/>
            <a:ext cx="10972800" cy="4525963"/>
          </a:xfrm>
        </p:spPr>
        <p:txBody>
          <a:bodyPr>
            <a:normAutofit/>
          </a:bodyPr>
          <a:lstStyle/>
          <a:p>
            <a:pPr lvl="1"/>
            <a:r>
              <a:rPr lang="en-GB" sz="2000" dirty="0" smtClean="0"/>
              <a:t>Login to the below URL</a:t>
            </a:r>
          </a:p>
          <a:p>
            <a:pPr lvl="2"/>
            <a:r>
              <a:rPr lang="en-GB" sz="1800" dirty="0" smtClean="0">
                <a:hlinkClick r:id="rId2"/>
              </a:rPr>
              <a:t>http://samuhaa.com/bots/login</a:t>
            </a:r>
            <a:endParaRPr lang="en-GB" sz="1800" dirty="0" smtClean="0"/>
          </a:p>
          <a:p>
            <a:pPr lvl="2"/>
            <a:r>
              <a:rPr lang="en-GB" sz="1800" dirty="0" smtClean="0"/>
              <a:t>Credentials be the part of the mail</a:t>
            </a:r>
          </a:p>
          <a:p>
            <a:pPr lvl="2"/>
            <a:r>
              <a:rPr lang="en-GB" sz="1800" dirty="0" smtClean="0"/>
              <a:t>Copy the JSESSIONID by clicking the yellow highlighted icon</a:t>
            </a:r>
          </a:p>
          <a:p>
            <a:pPr lvl="2"/>
            <a:r>
              <a:rPr lang="en-GB" sz="1800" dirty="0" smtClean="0"/>
              <a:t>For easy Mobile Usage . Kindly try one time in PC , Your session ID will get prepopulated as option in APP and Mobile Browser if you logged in with Google Account in same PC and Mobile</a:t>
            </a:r>
          </a:p>
          <a:p>
            <a:pPr lvl="2"/>
            <a:endParaRPr lang="en-GB" sz="1800" dirty="0" smtClean="0"/>
          </a:p>
          <a:p>
            <a:pPr lvl="2"/>
            <a:endParaRPr lang="en-GB" sz="1800" dirty="0" smtClean="0"/>
          </a:p>
          <a:p>
            <a:pPr lvl="2"/>
            <a:endParaRPr lang="en-GB" sz="1800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2884" y="2253805"/>
            <a:ext cx="10728169" cy="456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7466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487" y="1171978"/>
            <a:ext cx="11590987" cy="556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551" y="472157"/>
            <a:ext cx="226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Let’s Start : Do a Login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54765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551" y="472157"/>
            <a:ext cx="273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Get Redirected to this page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448" y="1596980"/>
            <a:ext cx="11126123" cy="479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923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549" y="472157"/>
            <a:ext cx="31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Scroll Down to enter the details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5004" y="1378039"/>
            <a:ext cx="11590987" cy="5026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075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2652</TotalTime>
  <Words>917</Words>
  <Application>Microsoft Office PowerPoint</Application>
  <PresentationFormat>Custom</PresentationFormat>
  <Paragraphs>129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Office Theme</vt:lpstr>
      <vt:lpstr>Waveform</vt:lpstr>
      <vt:lpstr>1_Office Theme</vt:lpstr>
      <vt:lpstr>Slide 1</vt:lpstr>
      <vt:lpstr>Application Links and Login Details</vt:lpstr>
      <vt:lpstr>Scenario 1 : Happy Scenario. How a customer can claim for a real damage 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Scenario 1 : Test Validation</vt:lpstr>
      <vt:lpstr>Slide 28</vt:lpstr>
      <vt:lpstr>Scenario 2 : Happy Scenario. How a customer Get Blocked while using Car Image of Unknown Person </vt:lpstr>
      <vt:lpstr>Slide 30</vt:lpstr>
      <vt:lpstr>Slide 31</vt:lpstr>
      <vt:lpstr>Slide 32</vt:lpstr>
      <vt:lpstr>Slide 33</vt:lpstr>
      <vt:lpstr>Scenario 2 : Test Validation</vt:lpstr>
      <vt:lpstr>Scenario 3 : Happy Scenario. How a customer Get Blocked while using Car Image With No Damage</vt:lpstr>
      <vt:lpstr>Slide 36</vt:lpstr>
      <vt:lpstr>Slide 37</vt:lpstr>
      <vt:lpstr>Slide 38</vt:lpstr>
      <vt:lpstr>Slide 39</vt:lpstr>
      <vt:lpstr>Slide 40</vt:lpstr>
      <vt:lpstr>Slide 41</vt:lpstr>
      <vt:lpstr>Scenario 3 : Test Validation</vt:lpstr>
      <vt:lpstr>Scenario 4 : Happy Scenario. How a customer Get Blocked while using Unknown Image</vt:lpstr>
      <vt:lpstr>Slide 44</vt:lpstr>
      <vt:lpstr>Slide 45</vt:lpstr>
      <vt:lpstr>Scenario 4 : Test Validation</vt:lpstr>
      <vt:lpstr>Scenario 5 : Changes in amount value while changing a Basic coverage type to Premium</vt:lpstr>
      <vt:lpstr>Slide 48</vt:lpstr>
      <vt:lpstr>Scenario 5 : Test Validation</vt:lpstr>
      <vt:lpstr>Multiple scenarios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KUMAR</dc:creator>
  <cp:lastModifiedBy>KRISHNA KUMAR</cp:lastModifiedBy>
  <cp:revision>226</cp:revision>
  <dcterms:created xsi:type="dcterms:W3CDTF">2018-02-04T01:17:03Z</dcterms:created>
  <dcterms:modified xsi:type="dcterms:W3CDTF">2018-02-06T22:38:57Z</dcterms:modified>
</cp:coreProperties>
</file>